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7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6.xml"/><Relationship Id="rId21" Type="http://schemas.openxmlformats.org/officeDocument/2006/relationships/font" Target="fonts/Robot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jpg>
</file>

<file path=ppt/media/image02.jpg>
</file>

<file path=ppt/media/image03.jpg>
</file>

<file path=ppt/media/image04.jpg>
</file>

<file path=ppt/media/image05.png>
</file>

<file path=ppt/media/image06.jpg>
</file>

<file path=ppt/media/image07.jpg>
</file>

<file path=ppt/media/image08.jpg>
</file>

<file path=ppt/media/image09.jpg>
</file>

<file path=ppt/media/image10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7999" cy="3163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5.png"/><Relationship Id="rId4" Type="http://schemas.openxmlformats.org/officeDocument/2006/relationships/image" Target="../media/image0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Group Members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04"/>
            <a:ext cx="8222100" cy="2144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Shehryar Raza (BSCS-13020)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rPr lang="en" sz="2400"/>
              <a:t>Abdul Jalil Mian (BSCS-13062)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rPr lang="en" sz="2400"/>
              <a:t>Maria Kaleem (BSCS-13065)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Analysis on Esports in Pakistan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226075" y="1465800"/>
            <a:ext cx="30513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277375" y="0"/>
            <a:ext cx="5866500" cy="514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lt2"/>
                </a:solidFill>
              </a:rPr>
              <a:t>Our questionnaire lead us to the following inferences/conclusions</a:t>
            </a:r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AutoNum type="arabicPeriod"/>
            </a:pPr>
            <a:r>
              <a:rPr lang="en" sz="1800">
                <a:solidFill>
                  <a:schemeClr val="lt2"/>
                </a:solidFill>
              </a:rPr>
              <a:t>Pakistan has a huge number of people that represents the gaming community</a:t>
            </a:r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AutoNum type="arabicPeriod"/>
            </a:pPr>
            <a:r>
              <a:rPr lang="en" sz="1800">
                <a:solidFill>
                  <a:schemeClr val="lt2"/>
                </a:solidFill>
              </a:rPr>
              <a:t>There are no big investments in the esports sector which causes us to lag behind our neighbour countries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Analysis on Esports in Pakistan</a:t>
            </a:r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226075" y="1465800"/>
            <a:ext cx="30513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Empathy Map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3277375" y="0"/>
            <a:ext cx="5866500" cy="514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AutoNum type="arabicPeriod"/>
            </a:pPr>
            <a:r>
              <a:rPr lang="en" sz="1800">
                <a:solidFill>
                  <a:schemeClr val="lt2"/>
                </a:solidFill>
              </a:rPr>
              <a:t>A platform/app is required to represent the esports community in Pakistan</a:t>
            </a:r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AutoNum type="arabicPeriod"/>
            </a:pPr>
            <a:r>
              <a:rPr lang="en" sz="1800">
                <a:solidFill>
                  <a:schemeClr val="lt2"/>
                </a:solidFill>
              </a:rPr>
              <a:t>There is no such app or website which notifies gamers about the gaming events in Pakistan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Analysis on Esports in Pakistan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226075" y="1465800"/>
            <a:ext cx="30513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Needs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3277375" y="0"/>
            <a:ext cx="5866500" cy="514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AutoNum type="arabicPeriod"/>
            </a:pPr>
            <a:r>
              <a:rPr lang="en" sz="1800">
                <a:solidFill>
                  <a:schemeClr val="lt2"/>
                </a:solidFill>
              </a:rPr>
              <a:t>To overcome such problems, an app is required which will provide the latest news as well as the general community for the gamers in Pakistan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Summary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471900" y="1919075"/>
            <a:ext cx="41979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Esports Gaming in Pakistan needs special attention as the market has a bright future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The revenue generation in esports sector is huge and if companies start to invest in this sector, then eventually it will beneficial to the economy</a:t>
            </a:r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9805" y="1647175"/>
            <a:ext cx="4474270" cy="2982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Thank You!</a:t>
            </a:r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0225" y="0"/>
            <a:ext cx="5829297" cy="3278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Shape 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0225" y="3278999"/>
            <a:ext cx="5829300" cy="183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60950" y="779450"/>
            <a:ext cx="8222100" cy="1012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Esports Gaming in Pakistan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41068"/>
            <a:ext cx="9143998" cy="3102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Introduction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471900" y="1919075"/>
            <a:ext cx="41307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Esports Gaming has been revolutionized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India and China are investing a lot of resources in esports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Pakistan is still struggling in the esports sector</a:t>
            </a:r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2600" y="1666400"/>
            <a:ext cx="4541426" cy="3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Needfinding Methodology (Who?)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0" y="1895750"/>
            <a:ext cx="39207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>
              <a:spcBef>
                <a:spcPts val="0"/>
              </a:spcBef>
              <a:buSzPct val="100000"/>
              <a:buChar char="●"/>
            </a:pPr>
            <a:r>
              <a:rPr lang="en" sz="1800"/>
              <a:t>Based on questionnaire, we conducted six interviews</a:t>
            </a:r>
          </a:p>
          <a:p>
            <a:pPr indent="-342900" lvl="0" marL="457200">
              <a:spcBef>
                <a:spcPts val="0"/>
              </a:spcBef>
              <a:buSzPct val="100000"/>
              <a:buChar char="●"/>
            </a:pPr>
            <a:r>
              <a:rPr lang="en" sz="1800"/>
              <a:t>The interviewees mostly belonged to a gaming community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descr="img-9333_tffq.jpg"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0738" y="1660099"/>
            <a:ext cx="5223262" cy="348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Needfinding Methodology (Why?)</a:t>
            </a: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0" y="1895750"/>
            <a:ext cx="48063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We conducted the interviews from them because of two reasons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They are the extreme users and belong to a gaming community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Our focus area revolves around them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6250" y="1692625"/>
            <a:ext cx="4337751" cy="345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Needfinding Methodology (Where?)</a:t>
            </a: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0" y="1895750"/>
            <a:ext cx="42117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We went to different gaming zones and commercial gaming companies to conduct the interviews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1829" y="1666400"/>
            <a:ext cx="4932172" cy="347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Interview results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0" y="1666400"/>
            <a:ext cx="41430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>
              <a:spcBef>
                <a:spcPts val="0"/>
              </a:spcBef>
              <a:buSzPct val="100000"/>
              <a:buChar char="●"/>
            </a:pPr>
            <a:r>
              <a:rPr lang="en" sz="1800"/>
              <a:t>Based on our questionnaire, the results were in the favor of an esports app</a:t>
            </a:r>
          </a:p>
          <a:p>
            <a:pPr indent="-342900" lvl="0" marL="457200">
              <a:spcBef>
                <a:spcPts val="0"/>
              </a:spcBef>
              <a:buSzPct val="100000"/>
              <a:buChar char="●"/>
            </a:pPr>
            <a:r>
              <a:rPr lang="en" sz="1800"/>
              <a:t>Most of the responses resembled this quote,</a:t>
            </a:r>
          </a:p>
          <a:p>
            <a:pPr indent="0" lvl="0" marL="1371600">
              <a:spcBef>
                <a:spcPts val="0"/>
              </a:spcBef>
              <a:buNone/>
            </a:pPr>
            <a:r>
              <a:rPr lang="en" sz="1800"/>
              <a:t>“it would be good to have an app that provides current info on your favourite game.”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2899" y="1666400"/>
            <a:ext cx="5001100" cy="280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Interview results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0" y="1666400"/>
            <a:ext cx="48804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50% of interviewees told that Pakistan needs to improve in the esports sector while the rest said that it is in the breakthrough process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The interviewees highly admired the need for the gaming community with the quotation,</a:t>
            </a:r>
          </a:p>
          <a:p>
            <a:pPr indent="0" lvl="0" marL="1371600" rtl="0">
              <a:spcBef>
                <a:spcPts val="0"/>
              </a:spcBef>
              <a:buNone/>
            </a:pPr>
            <a:r>
              <a:rPr lang="en" sz="1800"/>
              <a:t>“</a:t>
            </a:r>
            <a:r>
              <a:rPr lang="en" sz="1800"/>
              <a:t>It would be very effective as you can play with the people from the same country you are in.</a:t>
            </a:r>
            <a:r>
              <a:rPr lang="en" sz="1800"/>
              <a:t>”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424" y="1666399"/>
            <a:ext cx="4263574" cy="262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Interview results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0" y="1666400"/>
            <a:ext cx="39303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90% of the interviewees rated an esports community app as 10/10 for Pakistan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When asked about the UI design, 90% of the interviewees told that it matters a lot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0279" y="1666399"/>
            <a:ext cx="5213720" cy="3477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